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261" r:id="rId5"/>
    <p:sldId id="262" r:id="rId6"/>
    <p:sldId id="257" r:id="rId7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11" autoAdjust="0"/>
    <p:restoredTop sz="94669"/>
  </p:normalViewPr>
  <p:slideViewPr>
    <p:cSldViewPr snapToGrid="0" snapToObjects="1">
      <p:cViewPr varScale="1">
        <p:scale>
          <a:sx n="111" d="100"/>
          <a:sy n="111" d="100"/>
        </p:scale>
        <p:origin x="240" y="2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7A0FD-C4CB-2F4A-8E17-A6BB5179DB51}" type="datetimeFigureOut">
              <a:rPr lang="it-IT"/>
              <a:t>14/12/22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018BB-0CF3-A545-9745-DE66C44031BC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71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018BB-0CF3-A545-9745-DE66C44031B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239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5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64010" y="3816351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26"/>
            <a:ext cx="103632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1"/>
            <a:ext cx="11098301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3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10371" y="6363506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64010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79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8579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4A0355E9-2AAE-B5B0-8649-206855F04D9F}"/>
              </a:ext>
            </a:extLst>
          </p:cNvPr>
          <p:cNvSpPr/>
          <p:nvPr/>
        </p:nvSpPr>
        <p:spPr>
          <a:xfrm>
            <a:off x="-1" y="0"/>
            <a:ext cx="12205465" cy="6451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-1" y="1"/>
            <a:ext cx="12194441" cy="5534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2165534" y="4149726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2165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685"/>
          <a:stretch/>
        </p:blipFill>
        <p:spPr bwMode="auto">
          <a:xfrm>
            <a:off x="5073655" y="1781653"/>
            <a:ext cx="2133600" cy="98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1" y="3816351"/>
            <a:ext cx="12205465" cy="304165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0" y="3816351"/>
            <a:ext cx="12178535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251500" y="426386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 err="1">
                <a:latin typeface="Comic Sans MS" panose="030F0902030302020204" pitchFamily="66" charset="0"/>
              </a:rPr>
              <a:t>Hackaton</a:t>
            </a:r>
            <a:r>
              <a:rPr lang="it-IT" dirty="0">
                <a:latin typeface="Comic Sans MS" panose="030F0902030302020204" pitchFamily="66" charset="0"/>
              </a:rPr>
              <a:t> Pitch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297646" y="5126037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902030302020204" pitchFamily="66" charset="0"/>
              </a:rPr>
              <a:t>Creative Programming and Computing Course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8E5F505-2A5A-7C5D-E241-27C4C113CD05}"/>
              </a:ext>
            </a:extLst>
          </p:cNvPr>
          <p:cNvSpPr txBox="1"/>
          <p:nvPr/>
        </p:nvSpPr>
        <p:spPr>
          <a:xfrm>
            <a:off x="5022484" y="2791986"/>
            <a:ext cx="2353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bg1"/>
                </a:solidFill>
                <a:latin typeface="Comic Sans MS" panose="030F0902030302020204" pitchFamily="66" charset="0"/>
              </a:rPr>
              <a:t>POLITECNICO </a:t>
            </a:r>
          </a:p>
          <a:p>
            <a:pPr algn="ctr"/>
            <a:r>
              <a:rPr lang="it-IT" sz="2400" b="1" dirty="0">
                <a:solidFill>
                  <a:schemeClr val="bg1"/>
                </a:solidFill>
                <a:latin typeface="Comic Sans MS" panose="030F0902030302020204" pitchFamily="66" charset="0"/>
              </a:rPr>
              <a:t>DI MILANO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it-IT" sz="2800" dirty="0">
                <a:latin typeface="Comic Sans MS" panose="030F0902030302020204" pitchFamily="66" charset="0"/>
              </a:rPr>
              <a:t>City </a:t>
            </a:r>
            <a:r>
              <a:rPr lang="it-IT" sz="2800" dirty="0" err="1">
                <a:latin typeface="Comic Sans MS" panose="030F0902030302020204" pitchFamily="66" charset="0"/>
              </a:rPr>
              <a:t>Map</a:t>
            </a:r>
            <a:br>
              <a:rPr lang="it-IT" sz="2800" dirty="0">
                <a:latin typeface="Comic Sans MS" panose="030F0902030302020204" pitchFamily="66" charset="0"/>
              </a:rPr>
            </a:br>
            <a:r>
              <a:rPr lang="it-IT" sz="2800" dirty="0" err="1">
                <a:latin typeface="Comic Sans MS" panose="030F0902030302020204" pitchFamily="66" charset="0"/>
              </a:rPr>
              <a:t>Landscape</a:t>
            </a:r>
            <a:endParaRPr lang="it-IT" sz="2800" dirty="0">
              <a:latin typeface="Comic Sans MS" panose="030F0902030302020204" pitchFamily="66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EF3F09A-FD16-6A36-85E1-D3AC42C1F107}"/>
              </a:ext>
            </a:extLst>
          </p:cNvPr>
          <p:cNvSpPr/>
          <p:nvPr/>
        </p:nvSpPr>
        <p:spPr>
          <a:xfrm>
            <a:off x="189571" y="6333893"/>
            <a:ext cx="3155795" cy="356839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cielo, esterni, città, porto&#10;&#10;Descrizione generata automaticamente">
            <a:extLst>
              <a:ext uri="{FF2B5EF4-FFF2-40B4-BE49-F238E27FC236}">
                <a16:creationId xmlns:a16="http://schemas.microsoft.com/office/drawing/2014/main" id="{682E76BE-F54E-5142-45FB-60A98274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7153" y="1403022"/>
            <a:ext cx="2961887" cy="2126769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AE918C4-AD8A-32AE-D734-D6F79F9A5654}"/>
              </a:ext>
            </a:extLst>
          </p:cNvPr>
          <p:cNvCxnSpPr>
            <a:cxnSpLocks/>
          </p:cNvCxnSpPr>
          <p:nvPr/>
        </p:nvCxnSpPr>
        <p:spPr>
          <a:xfrm>
            <a:off x="4761668" y="2596053"/>
            <a:ext cx="2687444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09CFEC27-102D-F72E-DCA4-FB66691A6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95" y="3883218"/>
            <a:ext cx="3735659" cy="2101308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pic>
        <p:nvPicPr>
          <p:cNvPr id="18" name="Immagine 17" descr="Immagine che contiene sciando, giocattolo, linea, parecchi&#10;&#10;Descrizione generata automaticamente">
            <a:extLst>
              <a:ext uri="{FF2B5EF4-FFF2-40B4-BE49-F238E27FC236}">
                <a16:creationId xmlns:a16="http://schemas.microsoft.com/office/drawing/2014/main" id="{A678566F-021D-0DC4-5055-1D5A96162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94" y="1458762"/>
            <a:ext cx="3735659" cy="2015290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CA4FA99-5C86-3710-9FC8-7259819386AC}"/>
              </a:ext>
            </a:extLst>
          </p:cNvPr>
          <p:cNvSpPr txBox="1"/>
          <p:nvPr/>
        </p:nvSpPr>
        <p:spPr>
          <a:xfrm>
            <a:off x="4120353" y="2103060"/>
            <a:ext cx="440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Comic Sans MS" panose="030F0902030302020204" pitchFamily="66" charset="0"/>
              </a:rPr>
              <a:t>Citizens</a:t>
            </a:r>
            <a:r>
              <a:rPr lang="it-IT" dirty="0">
                <a:latin typeface="Comic Sans MS" panose="030F0902030302020204" pitchFamily="66" charset="0"/>
              </a:rPr>
              <a:t>’ interaction with city </a:t>
            </a:r>
            <a:r>
              <a:rPr lang="it-IT" dirty="0" err="1">
                <a:latin typeface="Comic Sans MS" panose="030F0902030302020204" pitchFamily="66" charset="0"/>
              </a:rPr>
              <a:t>spaces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1C33D305-4E2F-C33C-C1AE-FBEF76DA8E61}"/>
              </a:ext>
            </a:extLst>
          </p:cNvPr>
          <p:cNvCxnSpPr>
            <a:cxnSpLocks/>
          </p:cNvCxnSpPr>
          <p:nvPr/>
        </p:nvCxnSpPr>
        <p:spPr>
          <a:xfrm>
            <a:off x="4669070" y="5039678"/>
            <a:ext cx="2687444" cy="0"/>
          </a:xfrm>
          <a:prstGeom prst="straightConnector1">
            <a:avLst/>
          </a:prstGeom>
          <a:ln w="76200">
            <a:solidFill>
              <a:schemeClr val="tx2"/>
            </a:solidFill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917E8DB7-A7B3-0D81-06A1-7786708784EC}"/>
              </a:ext>
            </a:extLst>
          </p:cNvPr>
          <p:cNvSpPr txBox="1"/>
          <p:nvPr/>
        </p:nvSpPr>
        <p:spPr>
          <a:xfrm>
            <a:off x="4027755" y="4513343"/>
            <a:ext cx="440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City </a:t>
            </a:r>
            <a:r>
              <a:rPr lang="it-IT" dirty="0" err="1">
                <a:latin typeface="Comic Sans MS" panose="030F0902030302020204" pitchFamily="66" charset="0"/>
              </a:rPr>
              <a:t>modifies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  <a:r>
              <a:rPr lang="it-IT" dirty="0" err="1">
                <a:latin typeface="Comic Sans MS" panose="030F0902030302020204" pitchFamily="66" charset="0"/>
              </a:rPr>
              <a:t>citizens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  <a:r>
              <a:rPr lang="it-IT" dirty="0" err="1">
                <a:latin typeface="Comic Sans MS" panose="030F0902030302020204" pitchFamily="66" charset="0"/>
              </a:rPr>
              <a:t>behaviour</a:t>
            </a:r>
            <a:endParaRPr lang="it-IT" dirty="0">
              <a:latin typeface="Comic Sans MS" panose="030F0902030302020204" pitchFamily="66" charset="0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F4054264-AB69-6F31-B7CC-81089450A5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266" y="3618333"/>
            <a:ext cx="3735659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2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Comic Sans MS" panose="030F0902030302020204" pitchFamily="66" charset="0"/>
              </a:rPr>
              <a:t>City </a:t>
            </a:r>
            <a:r>
              <a:rPr lang="it-IT" dirty="0" err="1">
                <a:latin typeface="Comic Sans MS" panose="030F0902030302020204" pitchFamily="66" charset="0"/>
              </a:rPr>
              <a:t>Map</a:t>
            </a:r>
            <a:br>
              <a:rPr lang="it-IT" dirty="0">
                <a:latin typeface="Comic Sans MS" panose="030F0902030302020204" pitchFamily="66" charset="0"/>
              </a:rPr>
            </a:br>
            <a:r>
              <a:rPr lang="it-IT" dirty="0" err="1">
                <a:latin typeface="Comic Sans MS" panose="030F0902030302020204" pitchFamily="66" charset="0"/>
              </a:rPr>
              <a:t>SoundScape</a:t>
            </a:r>
            <a:endParaRPr lang="it-IT" dirty="0">
              <a:latin typeface="Comic Sans MS" panose="030F0902030302020204" pitchFamily="66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EF3F09A-FD16-6A36-85E1-D3AC42C1F107}"/>
              </a:ext>
            </a:extLst>
          </p:cNvPr>
          <p:cNvSpPr/>
          <p:nvPr/>
        </p:nvSpPr>
        <p:spPr>
          <a:xfrm>
            <a:off x="189571" y="6333893"/>
            <a:ext cx="3155795" cy="356839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 descr="Immagine che contiene mappa&#10;&#10;Descrizione generata automaticamente">
            <a:extLst>
              <a:ext uri="{FF2B5EF4-FFF2-40B4-BE49-F238E27FC236}">
                <a16:creationId xmlns:a16="http://schemas.microsoft.com/office/drawing/2014/main" id="{351EC6AE-468E-7100-B2F1-0D1B2B282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97" t="4419" r="1043" b="30212"/>
          <a:stretch/>
        </p:blipFill>
        <p:spPr>
          <a:xfrm>
            <a:off x="4067882" y="1401395"/>
            <a:ext cx="7955179" cy="4510669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17C51AE0-361F-9D68-1A20-288EC59A1101}"/>
              </a:ext>
            </a:extLst>
          </p:cNvPr>
          <p:cNvSpPr/>
          <p:nvPr/>
        </p:nvSpPr>
        <p:spPr>
          <a:xfrm>
            <a:off x="7015245" y="4605030"/>
            <a:ext cx="412596" cy="423746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3E666E8-DBCC-7E04-68A9-5856C86A1113}"/>
              </a:ext>
            </a:extLst>
          </p:cNvPr>
          <p:cNvCxnSpPr>
            <a:cxnSpLocks/>
          </p:cNvCxnSpPr>
          <p:nvPr/>
        </p:nvCxnSpPr>
        <p:spPr>
          <a:xfrm>
            <a:off x="5833217" y="3266884"/>
            <a:ext cx="1182028" cy="1338146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80BE81F9-AE00-EA5A-BA88-CF497BF642D8}"/>
              </a:ext>
            </a:extLst>
          </p:cNvPr>
          <p:cNvCxnSpPr>
            <a:cxnSpLocks/>
          </p:cNvCxnSpPr>
          <p:nvPr/>
        </p:nvCxnSpPr>
        <p:spPr>
          <a:xfrm flipV="1">
            <a:off x="5242203" y="4917264"/>
            <a:ext cx="1616926" cy="245327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E4D6C53D-4625-4C2D-CAD3-E69A6F1193EB}"/>
              </a:ext>
            </a:extLst>
          </p:cNvPr>
          <p:cNvCxnSpPr>
            <a:cxnSpLocks/>
          </p:cNvCxnSpPr>
          <p:nvPr/>
        </p:nvCxnSpPr>
        <p:spPr>
          <a:xfrm flipH="1">
            <a:off x="7667592" y="4486201"/>
            <a:ext cx="1577898" cy="29167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8CAD1C9-BA93-322C-A633-40A7E4CC5D71}"/>
              </a:ext>
            </a:extLst>
          </p:cNvPr>
          <p:cNvSpPr txBox="1"/>
          <p:nvPr/>
        </p:nvSpPr>
        <p:spPr>
          <a:xfrm>
            <a:off x="419017" y="1643604"/>
            <a:ext cx="2696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latin typeface="Comic Sans MS" panose="030F0902030302020204" pitchFamily="66" charset="0"/>
              </a:rPr>
              <a:t>Focus on a </a:t>
            </a:r>
            <a:r>
              <a:rPr lang="it-IT" sz="2800" dirty="0" err="1">
                <a:latin typeface="Comic Sans MS" panose="030F0902030302020204" pitchFamily="66" charset="0"/>
              </a:rPr>
              <a:t>node</a:t>
            </a:r>
            <a:r>
              <a:rPr lang="it-IT" sz="2800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C9D25B73-5D82-3A6D-633F-B595337DB460}"/>
              </a:ext>
            </a:extLst>
          </p:cNvPr>
          <p:cNvCxnSpPr>
            <a:cxnSpLocks/>
            <a:stCxn id="17" idx="2"/>
            <a:endCxn id="23" idx="0"/>
          </p:cNvCxnSpPr>
          <p:nvPr/>
        </p:nvCxnSpPr>
        <p:spPr>
          <a:xfrm>
            <a:off x="1767468" y="2597711"/>
            <a:ext cx="33642" cy="1031343"/>
          </a:xfrm>
          <a:prstGeom prst="straightConnector1">
            <a:avLst/>
          </a:prstGeom>
          <a:ln w="57150">
            <a:solidFill>
              <a:srgbClr val="728FA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7A57903-5058-4535-80E9-BB305A9199E1}"/>
              </a:ext>
            </a:extLst>
          </p:cNvPr>
          <p:cNvSpPr txBox="1"/>
          <p:nvPr/>
        </p:nvSpPr>
        <p:spPr>
          <a:xfrm>
            <a:off x="168939" y="3629054"/>
            <a:ext cx="3264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Data </a:t>
            </a:r>
            <a:r>
              <a:rPr lang="it-IT" dirty="0" err="1">
                <a:latin typeface="Comic Sans MS" panose="030F0902030302020204" pitchFamily="66" charset="0"/>
              </a:rPr>
              <a:t>about</a:t>
            </a:r>
            <a:r>
              <a:rPr lang="it-IT" dirty="0">
                <a:latin typeface="Comic Sans MS" panose="030F0902030302020204" pitchFamily="66" charset="0"/>
              </a:rPr>
              <a:t> the </a:t>
            </a:r>
            <a:r>
              <a:rPr lang="it-IT" dirty="0" err="1">
                <a:latin typeface="Comic Sans MS" panose="030F0902030302020204" pitchFamily="66" charset="0"/>
              </a:rPr>
              <a:t>node</a:t>
            </a:r>
            <a:r>
              <a:rPr lang="it-IT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BE448429-D09D-E070-6090-21CEB3871CB2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801110" y="3998386"/>
            <a:ext cx="16789" cy="1031344"/>
          </a:xfrm>
          <a:prstGeom prst="straightConnector1">
            <a:avLst/>
          </a:prstGeom>
          <a:ln w="57150">
            <a:solidFill>
              <a:srgbClr val="728FA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979968D-C767-725E-407A-DB17E21AEEE9}"/>
              </a:ext>
            </a:extLst>
          </p:cNvPr>
          <p:cNvSpPr txBox="1"/>
          <p:nvPr/>
        </p:nvSpPr>
        <p:spPr>
          <a:xfrm>
            <a:off x="118506" y="5029730"/>
            <a:ext cx="3264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Audio Generation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372E2DB187D645990B6207E79A91E8" ma:contentTypeVersion="7" ma:contentTypeDescription="Creare un nuovo documento." ma:contentTypeScope="" ma:versionID="e204407da4e84a57bc57a68f9440eea8">
  <xsd:schema xmlns:xsd="http://www.w3.org/2001/XMLSchema" xmlns:xs="http://www.w3.org/2001/XMLSchema" xmlns:p="http://schemas.microsoft.com/office/2006/metadata/properties" xmlns:ns3="effc6b14-260b-4edd-b070-eda5b7ce0138" xmlns:ns4="5a9b0265-e0a2-4e3c-b8ff-d07f380cda9f" targetNamespace="http://schemas.microsoft.com/office/2006/metadata/properties" ma:root="true" ma:fieldsID="172970ebad93d64fe112cab16bc00ce8" ns3:_="" ns4:_="">
    <xsd:import namespace="effc6b14-260b-4edd-b070-eda5b7ce0138"/>
    <xsd:import namespace="5a9b0265-e0a2-4e3c-b8ff-d07f380cda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fc6b14-260b-4edd-b070-eda5b7ce01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9b0265-e0a2-4e3c-b8ff-d07f380cda9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75EF9C1-7C4B-44CD-8A91-F332D15D72D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10C2354-2242-45E1-837A-CAB04B8B3A2B}">
  <ds:schemaRefs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5a9b0265-e0a2-4e3c-b8ff-d07f380cda9f"/>
    <ds:schemaRef ds:uri="effc6b14-260b-4edd-b070-eda5b7ce013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654637A-D7B0-4F26-A420-F91444C14DE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effc6b14-260b-4edd-b070-eda5b7ce0138"/>
    <ds:schemaRef ds:uri="5a9b0265-e0a2-4e3c-b8ff-d07f380cda9f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234</TotalTime>
  <Words>48</Words>
  <Application>Microsoft Macintosh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Arial</vt:lpstr>
      <vt:lpstr>Calibri</vt:lpstr>
      <vt:lpstr>Comic Sans MS</vt:lpstr>
      <vt:lpstr>Wingdings</vt:lpstr>
      <vt:lpstr>POLI</vt:lpstr>
      <vt:lpstr>Titolo presentazione sottotitolo</vt:lpstr>
      <vt:lpstr>City Map Landscape</vt:lpstr>
      <vt:lpstr>City Map SoundScape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Paolo Ostan</cp:lastModifiedBy>
  <cp:revision>33</cp:revision>
  <dcterms:created xsi:type="dcterms:W3CDTF">2015-05-26T12:27:57Z</dcterms:created>
  <dcterms:modified xsi:type="dcterms:W3CDTF">2022-12-14T08:49:46Z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0x01010014372E2DB187D645990B6207E79A91E8</vt:lpwstr>
  </property>
</Properties>
</file>